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7" r:id="rId2"/>
  </p:sldIdLst>
  <p:sldSz cx="30279975" cy="42808525"/>
  <p:notesSz cx="6669088" cy="9926638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3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3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3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3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3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3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3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3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3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5">
          <p15:clr>
            <a:srgbClr val="A4A3A4"/>
          </p15:clr>
        </p15:guide>
        <p15:guide id="2" orient="horz" pos="25705">
          <p15:clr>
            <a:srgbClr val="A4A3A4"/>
          </p15:clr>
        </p15:guide>
        <p15:guide id="3" orient="horz" pos="3473">
          <p15:clr>
            <a:srgbClr val="A4A3A4"/>
          </p15:clr>
        </p15:guide>
        <p15:guide id="4" orient="horz" pos="26279">
          <p15:clr>
            <a:srgbClr val="A4A3A4"/>
          </p15:clr>
        </p15:guide>
        <p15:guide id="5" orient="horz" pos="2494">
          <p15:clr>
            <a:srgbClr val="A4A3A4"/>
          </p15:clr>
        </p15:guide>
        <p15:guide id="6" pos="9720">
          <p15:clr>
            <a:srgbClr val="A4A3A4"/>
          </p15:clr>
        </p15:guide>
        <p15:guide id="7" pos="9158">
          <p15:clr>
            <a:srgbClr val="A4A3A4"/>
          </p15:clr>
        </p15:guide>
        <p15:guide id="8" pos="18394">
          <p15:clr>
            <a:srgbClr val="A4A3A4"/>
          </p15:clr>
        </p15:guide>
        <p15:guide id="9" pos="4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0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652D89"/>
    <a:srgbClr val="D4D5E5"/>
    <a:srgbClr val="D4DFE7"/>
    <a:srgbClr val="006684"/>
    <a:srgbClr val="E3D9CE"/>
    <a:srgbClr val="F26531"/>
    <a:srgbClr val="E3D9DB"/>
    <a:srgbClr val="D11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3" autoAdjust="0"/>
    <p:restoredTop sz="94690"/>
  </p:normalViewPr>
  <p:slideViewPr>
    <p:cSldViewPr snapToGrid="0">
      <p:cViewPr>
        <p:scale>
          <a:sx n="35" d="100"/>
          <a:sy n="35" d="100"/>
        </p:scale>
        <p:origin x="2440" y="176"/>
      </p:cViewPr>
      <p:guideLst>
        <p:guide orient="horz" pos="2165"/>
        <p:guide orient="horz" pos="25705"/>
        <p:guide orient="horz" pos="3473"/>
        <p:guide orient="horz" pos="26279"/>
        <p:guide orient="horz" pos="2494"/>
        <p:guide pos="9720"/>
        <p:guide pos="9158"/>
        <p:guide pos="18394"/>
        <p:guide pos="4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-2704" y="-104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90665" cy="496809"/>
          </a:xfrm>
          <a:prstGeom prst="rect">
            <a:avLst/>
          </a:prstGeom>
        </p:spPr>
        <p:txBody>
          <a:bodyPr vert="horz" lIns="90999" tIns="45499" rIns="90999" bIns="45499" rtlCol="0"/>
          <a:lstStyle>
            <a:lvl1pPr algn="l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6866" y="0"/>
            <a:ext cx="2890665" cy="496809"/>
          </a:xfrm>
          <a:prstGeom prst="rect">
            <a:avLst/>
          </a:prstGeom>
        </p:spPr>
        <p:txBody>
          <a:bodyPr vert="horz" wrap="square" lIns="90999" tIns="45499" rIns="90999" bIns="4549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2FF191F4-BEEE-4B59-924D-146E5100186C}" type="datetimeFigureOut">
              <a:rPr lang="en-US" altLang="zh-CN"/>
              <a:pPr>
                <a:defRPr/>
              </a:pPr>
              <a:t>5/30/24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019300" y="744538"/>
            <a:ext cx="263048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999" tIns="45499" rIns="90999" bIns="4549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598" y="4715710"/>
            <a:ext cx="5335893" cy="4466511"/>
          </a:xfrm>
          <a:prstGeom prst="rect">
            <a:avLst/>
          </a:prstGeom>
        </p:spPr>
        <p:txBody>
          <a:bodyPr vert="horz" lIns="90999" tIns="45499" rIns="90999" bIns="45499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242"/>
            <a:ext cx="2890665" cy="496809"/>
          </a:xfrm>
          <a:prstGeom prst="rect">
            <a:avLst/>
          </a:prstGeom>
        </p:spPr>
        <p:txBody>
          <a:bodyPr vert="horz" lIns="90999" tIns="45499" rIns="90999" bIns="45499" rtlCol="0" anchor="b"/>
          <a:lstStyle>
            <a:lvl1pPr algn="l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6866" y="9428242"/>
            <a:ext cx="2890665" cy="496809"/>
          </a:xfrm>
          <a:prstGeom prst="rect">
            <a:avLst/>
          </a:prstGeom>
        </p:spPr>
        <p:txBody>
          <a:bodyPr vert="horz" wrap="square" lIns="90999" tIns="45499" rIns="90999" bIns="4549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2EA2E364-9A8E-4FD0-B36A-0540C01E6B6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742812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>
              <a:ea typeface="ＭＳ Ｐゴシック" panose="020B0600070205080204" pitchFamily="34" charset="-128"/>
            </a:endParaRPr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38731" indent="-283521"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37235" indent="-226817"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592444" indent="-226817"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46078" indent="-226817"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499712" indent="-226817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53346" indent="-226817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06980" indent="-226817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60613" indent="-226817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E156ED5-749F-4B66-B0BC-EE2BF5430547}" type="slidenum">
              <a:rPr lang="en-US" altLang="zh-CN" sz="1200"/>
              <a:pPr/>
              <a:t>1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774185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318" y="9405981"/>
            <a:ext cx="36387892" cy="649100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0632" y="17158652"/>
            <a:ext cx="29967260" cy="7738216"/>
          </a:xfrm>
        </p:spPr>
        <p:txBody>
          <a:bodyPr/>
          <a:lstStyle>
            <a:lvl1pPr marL="0" indent="0" algn="ctr">
              <a:buNone/>
              <a:defRPr/>
            </a:lvl1pPr>
            <a:lvl2pPr marL="457230" indent="0" algn="ctr">
              <a:buNone/>
              <a:defRPr/>
            </a:lvl2pPr>
            <a:lvl3pPr marL="914462" indent="0" algn="ctr">
              <a:buNone/>
              <a:defRPr/>
            </a:lvl3pPr>
            <a:lvl4pPr marL="1371693" indent="0" algn="ctr">
              <a:buNone/>
              <a:defRPr/>
            </a:lvl4pPr>
            <a:lvl5pPr marL="1828925" indent="0" algn="ctr">
              <a:buNone/>
              <a:defRPr/>
            </a:lvl5pPr>
            <a:lvl6pPr marL="2286155" indent="0" algn="ctr">
              <a:buNone/>
              <a:defRPr/>
            </a:lvl6pPr>
            <a:lvl7pPr marL="2743386" indent="0" algn="ctr">
              <a:buNone/>
              <a:defRPr/>
            </a:lvl7pPr>
            <a:lvl8pPr marL="3200618" indent="0" algn="ctr">
              <a:buNone/>
              <a:defRPr/>
            </a:lvl8pPr>
            <a:lvl9pPr marL="3657848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04A3FD-1BC9-43FB-9524-2A6E391B04DC}" type="slidenum">
              <a:rPr lang="en-GB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228761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A969A1-6B96-45F9-956E-1D0AC2B68042}" type="slidenum">
              <a:rPr lang="en-GB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769993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502046" y="2691553"/>
            <a:ext cx="9096165" cy="242239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10318" y="2691553"/>
            <a:ext cx="27136624" cy="242239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992FCC-E168-49FB-BAC6-A03D1C9AB273}" type="slidenum">
              <a:rPr lang="en-GB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29825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FA9472-1EDC-4E78-B626-E8963B4DFD4F}" type="slidenum">
              <a:rPr lang="en-GB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700063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578" y="19457251"/>
            <a:ext cx="36387892" cy="6013939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81578" y="12833506"/>
            <a:ext cx="36387892" cy="662374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30" indent="0">
              <a:buNone/>
              <a:defRPr sz="1800"/>
            </a:lvl2pPr>
            <a:lvl3pPr marL="914462" indent="0">
              <a:buNone/>
              <a:defRPr sz="1600"/>
            </a:lvl3pPr>
            <a:lvl4pPr marL="1371693" indent="0">
              <a:buNone/>
              <a:defRPr sz="1400"/>
            </a:lvl4pPr>
            <a:lvl5pPr marL="1828925" indent="0">
              <a:buNone/>
              <a:defRPr sz="1400"/>
            </a:lvl5pPr>
            <a:lvl6pPr marL="2286155" indent="0">
              <a:buNone/>
              <a:defRPr sz="1400"/>
            </a:lvl6pPr>
            <a:lvl7pPr marL="2743386" indent="0">
              <a:buNone/>
              <a:defRPr sz="1400"/>
            </a:lvl7pPr>
            <a:lvl8pPr marL="3200618" indent="0">
              <a:buNone/>
              <a:defRPr sz="1400"/>
            </a:lvl8pPr>
            <a:lvl9pPr marL="3657848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12ABAC-B4DD-45EC-82EC-C36DD6C4417A}" type="slidenum">
              <a:rPr lang="en-GB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413588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10318" y="8747548"/>
            <a:ext cx="18116394" cy="18167985"/>
          </a:xfrm>
        </p:spPr>
        <p:txBody>
          <a:bodyPr/>
          <a:lstStyle>
            <a:lvl1pPr>
              <a:defRPr sz="2801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481816" y="8747548"/>
            <a:ext cx="18116395" cy="18167985"/>
          </a:xfrm>
        </p:spPr>
        <p:txBody>
          <a:bodyPr/>
          <a:lstStyle>
            <a:lvl1pPr>
              <a:defRPr sz="2801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E7D6C8-A081-4C67-909C-F5764EAE005C}" type="slidenum">
              <a:rPr lang="en-GB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4043466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0751" y="1213040"/>
            <a:ext cx="38527026" cy="50466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40749" y="6777512"/>
            <a:ext cx="18914531" cy="282560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30" indent="0">
              <a:buNone/>
              <a:defRPr sz="2000" b="1"/>
            </a:lvl2pPr>
            <a:lvl3pPr marL="914462" indent="0">
              <a:buNone/>
              <a:defRPr sz="1800" b="1"/>
            </a:lvl3pPr>
            <a:lvl4pPr marL="1371693" indent="0">
              <a:buNone/>
              <a:defRPr sz="1600" b="1"/>
            </a:lvl4pPr>
            <a:lvl5pPr marL="1828925" indent="0">
              <a:buNone/>
              <a:defRPr sz="1600" b="1"/>
            </a:lvl5pPr>
            <a:lvl6pPr marL="2286155" indent="0">
              <a:buNone/>
              <a:defRPr sz="1600" b="1"/>
            </a:lvl6pPr>
            <a:lvl7pPr marL="2743386" indent="0">
              <a:buNone/>
              <a:defRPr sz="1600" b="1"/>
            </a:lvl7pPr>
            <a:lvl8pPr marL="3200618" indent="0">
              <a:buNone/>
              <a:defRPr sz="1600" b="1"/>
            </a:lvl8pPr>
            <a:lvl9pPr marL="365784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40749" y="9603116"/>
            <a:ext cx="18914531" cy="1744515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746783" y="6777512"/>
            <a:ext cx="18920994" cy="282560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30" indent="0">
              <a:buNone/>
              <a:defRPr sz="2000" b="1"/>
            </a:lvl2pPr>
            <a:lvl3pPr marL="914462" indent="0">
              <a:buNone/>
              <a:defRPr sz="1800" b="1"/>
            </a:lvl3pPr>
            <a:lvl4pPr marL="1371693" indent="0">
              <a:buNone/>
              <a:defRPr sz="1600" b="1"/>
            </a:lvl4pPr>
            <a:lvl5pPr marL="1828925" indent="0">
              <a:buNone/>
              <a:defRPr sz="1600" b="1"/>
            </a:lvl5pPr>
            <a:lvl6pPr marL="2286155" indent="0">
              <a:buNone/>
              <a:defRPr sz="1600" b="1"/>
            </a:lvl6pPr>
            <a:lvl7pPr marL="2743386" indent="0">
              <a:buNone/>
              <a:defRPr sz="1600" b="1"/>
            </a:lvl7pPr>
            <a:lvl8pPr marL="3200618" indent="0">
              <a:buNone/>
              <a:defRPr sz="1600" b="1"/>
            </a:lvl8pPr>
            <a:lvl9pPr marL="365784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746783" y="9603116"/>
            <a:ext cx="18920994" cy="1744515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8FDE04-0147-494D-B9B4-666AC12382F0}" type="slidenum">
              <a:rPr lang="en-GB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296147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CAEFDD-A041-40DE-8F3E-026A5D412433}" type="slidenum">
              <a:rPr lang="en-GB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689466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0C1C43-DB4D-4DCF-BEF4-6AC3F85D9F09}" type="slidenum">
              <a:rPr lang="en-GB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059673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0751" y="1205154"/>
            <a:ext cx="14083707" cy="513077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36621" y="1205155"/>
            <a:ext cx="23931156" cy="25843118"/>
          </a:xfrm>
        </p:spPr>
        <p:txBody>
          <a:bodyPr/>
          <a:lstStyle>
            <a:lvl1pPr>
              <a:defRPr sz="3200"/>
            </a:lvl1pPr>
            <a:lvl2pPr>
              <a:defRPr sz="2801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40751" y="6335927"/>
            <a:ext cx="14083707" cy="20712344"/>
          </a:xfrm>
        </p:spPr>
        <p:txBody>
          <a:bodyPr/>
          <a:lstStyle>
            <a:lvl1pPr marL="0" indent="0">
              <a:buNone/>
              <a:defRPr sz="1400"/>
            </a:lvl1pPr>
            <a:lvl2pPr marL="457230" indent="0">
              <a:buNone/>
              <a:defRPr sz="1199"/>
            </a:lvl2pPr>
            <a:lvl3pPr marL="914462" indent="0">
              <a:buNone/>
              <a:defRPr sz="1001"/>
            </a:lvl3pPr>
            <a:lvl4pPr marL="1371693" indent="0">
              <a:buNone/>
              <a:defRPr sz="900"/>
            </a:lvl4pPr>
            <a:lvl5pPr marL="1828925" indent="0">
              <a:buNone/>
              <a:defRPr sz="900"/>
            </a:lvl5pPr>
            <a:lvl6pPr marL="2286155" indent="0">
              <a:buNone/>
              <a:defRPr sz="900"/>
            </a:lvl6pPr>
            <a:lvl7pPr marL="2743386" indent="0">
              <a:buNone/>
              <a:defRPr sz="900"/>
            </a:lvl7pPr>
            <a:lvl8pPr marL="3200618" indent="0">
              <a:buNone/>
              <a:defRPr sz="900"/>
            </a:lvl8pPr>
            <a:lvl9pPr marL="365784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898C72-8830-4B4E-8C2A-4C7388F748C9}" type="slidenum">
              <a:rPr lang="en-GB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4110256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125" y="21195984"/>
            <a:ext cx="25685760" cy="250230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90125" y="2706011"/>
            <a:ext cx="25685760" cy="18167985"/>
          </a:xfrm>
        </p:spPr>
        <p:txBody>
          <a:bodyPr/>
          <a:lstStyle>
            <a:lvl1pPr marL="0" indent="0">
              <a:buNone/>
              <a:defRPr sz="3200"/>
            </a:lvl1pPr>
            <a:lvl2pPr marL="457230" indent="0">
              <a:buNone/>
              <a:defRPr sz="2801"/>
            </a:lvl2pPr>
            <a:lvl3pPr marL="914462" indent="0">
              <a:buNone/>
              <a:defRPr sz="2400"/>
            </a:lvl3pPr>
            <a:lvl4pPr marL="1371693" indent="0">
              <a:buNone/>
              <a:defRPr sz="2000"/>
            </a:lvl4pPr>
            <a:lvl5pPr marL="1828925" indent="0">
              <a:buNone/>
              <a:defRPr sz="2000"/>
            </a:lvl5pPr>
            <a:lvl6pPr marL="2286155" indent="0">
              <a:buNone/>
              <a:defRPr sz="2000"/>
            </a:lvl6pPr>
            <a:lvl7pPr marL="2743386" indent="0">
              <a:buNone/>
              <a:defRPr sz="2000"/>
            </a:lvl7pPr>
            <a:lvl8pPr marL="3200618" indent="0">
              <a:buNone/>
              <a:defRPr sz="2000"/>
            </a:lvl8pPr>
            <a:lvl9pPr marL="3657848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0125" y="23698287"/>
            <a:ext cx="25685760" cy="3553692"/>
          </a:xfrm>
        </p:spPr>
        <p:txBody>
          <a:bodyPr/>
          <a:lstStyle>
            <a:lvl1pPr marL="0" indent="0">
              <a:buNone/>
              <a:defRPr sz="1400"/>
            </a:lvl1pPr>
            <a:lvl2pPr marL="457230" indent="0">
              <a:buNone/>
              <a:defRPr sz="1199"/>
            </a:lvl2pPr>
            <a:lvl3pPr marL="914462" indent="0">
              <a:buNone/>
              <a:defRPr sz="1001"/>
            </a:lvl3pPr>
            <a:lvl4pPr marL="1371693" indent="0">
              <a:buNone/>
              <a:defRPr sz="900"/>
            </a:lvl4pPr>
            <a:lvl5pPr marL="1828925" indent="0">
              <a:buNone/>
              <a:defRPr sz="900"/>
            </a:lvl5pPr>
            <a:lvl6pPr marL="2286155" indent="0">
              <a:buNone/>
              <a:defRPr sz="900"/>
            </a:lvl6pPr>
            <a:lvl7pPr marL="2743386" indent="0">
              <a:buNone/>
              <a:defRPr sz="900"/>
            </a:lvl7pPr>
            <a:lvl8pPr marL="3200618" indent="0">
              <a:buNone/>
              <a:defRPr sz="900"/>
            </a:lvl8pPr>
            <a:lvl9pPr marL="365784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1EDF52-2A7D-40F9-8B51-AF015698430D}" type="slidenum">
              <a:rPr lang="en-GB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188701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70125" y="3803650"/>
            <a:ext cx="25739725" cy="713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49187" tIns="224596" rIns="449187" bIns="22459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70125" y="12366625"/>
            <a:ext cx="25739725" cy="256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49187" tIns="224596" rIns="449187" bIns="2245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70125" y="39004875"/>
            <a:ext cx="6308725" cy="285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49187" tIns="224596" rIns="449187" bIns="224596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7001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45738" y="39004875"/>
            <a:ext cx="9588500" cy="285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49187" tIns="224596" rIns="449187" bIns="224596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7001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701125" y="39004875"/>
            <a:ext cx="6308725" cy="285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49187" tIns="224596" rIns="449187" bIns="22459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7001"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77F553CB-4169-495F-BA4E-447912B75DDA}" type="slidenum">
              <a:rPr lang="en-GB" altLang="zh-CN"/>
              <a:pPr>
                <a:defRPr/>
              </a:pPr>
              <a:t>‹#›</a:t>
            </a:fld>
            <a:endParaRPr lang="en-GB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491038" rtl="0" eaLnBrk="0" fontAlgn="base" hangingPunct="0">
        <a:spcBef>
          <a:spcPct val="0"/>
        </a:spcBef>
        <a:spcAft>
          <a:spcPct val="0"/>
        </a:spcAft>
        <a:defRPr sz="216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defTabSz="4491038" rtl="0" eaLnBrk="0" fontAlgn="base" hangingPunct="0">
        <a:spcBef>
          <a:spcPct val="0"/>
        </a:spcBef>
        <a:spcAft>
          <a:spcPct val="0"/>
        </a:spcAft>
        <a:defRPr sz="21600">
          <a:solidFill>
            <a:schemeClr val="tx2"/>
          </a:solidFill>
          <a:latin typeface="Times New Roman" pitchFamily="18" charset="0"/>
          <a:ea typeface="ＭＳ Ｐゴシック" charset="0"/>
          <a:cs typeface="ＭＳ Ｐゴシック" charset="0"/>
        </a:defRPr>
      </a:lvl2pPr>
      <a:lvl3pPr algn="ctr" defTabSz="4491038" rtl="0" eaLnBrk="0" fontAlgn="base" hangingPunct="0">
        <a:spcBef>
          <a:spcPct val="0"/>
        </a:spcBef>
        <a:spcAft>
          <a:spcPct val="0"/>
        </a:spcAft>
        <a:defRPr sz="21600">
          <a:solidFill>
            <a:schemeClr val="tx2"/>
          </a:solidFill>
          <a:latin typeface="Times New Roman" pitchFamily="18" charset="0"/>
          <a:ea typeface="ＭＳ Ｐゴシック" charset="0"/>
          <a:cs typeface="ＭＳ Ｐゴシック" charset="0"/>
        </a:defRPr>
      </a:lvl3pPr>
      <a:lvl4pPr algn="ctr" defTabSz="4491038" rtl="0" eaLnBrk="0" fontAlgn="base" hangingPunct="0">
        <a:spcBef>
          <a:spcPct val="0"/>
        </a:spcBef>
        <a:spcAft>
          <a:spcPct val="0"/>
        </a:spcAft>
        <a:defRPr sz="21600">
          <a:solidFill>
            <a:schemeClr val="tx2"/>
          </a:solidFill>
          <a:latin typeface="Times New Roman" pitchFamily="18" charset="0"/>
          <a:ea typeface="ＭＳ Ｐゴシック" charset="0"/>
          <a:cs typeface="ＭＳ Ｐゴシック" charset="0"/>
        </a:defRPr>
      </a:lvl4pPr>
      <a:lvl5pPr algn="ctr" defTabSz="4491038" rtl="0" eaLnBrk="0" fontAlgn="base" hangingPunct="0">
        <a:spcBef>
          <a:spcPct val="0"/>
        </a:spcBef>
        <a:spcAft>
          <a:spcPct val="0"/>
        </a:spcAft>
        <a:defRPr sz="21600">
          <a:solidFill>
            <a:schemeClr val="tx2"/>
          </a:solidFill>
          <a:latin typeface="Times New Roman" pitchFamily="18" charset="0"/>
          <a:ea typeface="ＭＳ Ｐゴシック" charset="0"/>
          <a:cs typeface="ＭＳ Ｐゴシック" charset="0"/>
        </a:defRPr>
      </a:lvl5pPr>
      <a:lvl6pPr marL="457230" algn="ctr" defTabSz="4491343" rtl="0" fontAlgn="base">
        <a:spcBef>
          <a:spcPct val="0"/>
        </a:spcBef>
        <a:spcAft>
          <a:spcPct val="0"/>
        </a:spcAft>
        <a:defRPr sz="21601">
          <a:solidFill>
            <a:schemeClr val="tx2"/>
          </a:solidFill>
          <a:latin typeface="Times New Roman" pitchFamily="18" charset="0"/>
        </a:defRPr>
      </a:lvl6pPr>
      <a:lvl7pPr marL="914462" algn="ctr" defTabSz="4491343" rtl="0" fontAlgn="base">
        <a:spcBef>
          <a:spcPct val="0"/>
        </a:spcBef>
        <a:spcAft>
          <a:spcPct val="0"/>
        </a:spcAft>
        <a:defRPr sz="21601">
          <a:solidFill>
            <a:schemeClr val="tx2"/>
          </a:solidFill>
          <a:latin typeface="Times New Roman" pitchFamily="18" charset="0"/>
        </a:defRPr>
      </a:lvl7pPr>
      <a:lvl8pPr marL="1371693" algn="ctr" defTabSz="4491343" rtl="0" fontAlgn="base">
        <a:spcBef>
          <a:spcPct val="0"/>
        </a:spcBef>
        <a:spcAft>
          <a:spcPct val="0"/>
        </a:spcAft>
        <a:defRPr sz="21601">
          <a:solidFill>
            <a:schemeClr val="tx2"/>
          </a:solidFill>
          <a:latin typeface="Times New Roman" pitchFamily="18" charset="0"/>
        </a:defRPr>
      </a:lvl8pPr>
      <a:lvl9pPr marL="1828925" algn="ctr" defTabSz="4491343" rtl="0" fontAlgn="base">
        <a:spcBef>
          <a:spcPct val="0"/>
        </a:spcBef>
        <a:spcAft>
          <a:spcPct val="0"/>
        </a:spcAft>
        <a:defRPr sz="21601">
          <a:solidFill>
            <a:schemeClr val="tx2"/>
          </a:solidFill>
          <a:latin typeface="Times New Roman" pitchFamily="18" charset="0"/>
        </a:defRPr>
      </a:lvl9pPr>
    </p:titleStyle>
    <p:bodyStyle>
      <a:lvl1pPr marL="1682750" indent="-1682750" algn="l" defTabSz="4491038" rtl="0" eaLnBrk="0" fontAlgn="base" hangingPunct="0">
        <a:spcBef>
          <a:spcPct val="20000"/>
        </a:spcBef>
        <a:spcAft>
          <a:spcPct val="0"/>
        </a:spcAft>
        <a:buChar char="•"/>
        <a:defRPr sz="155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3649663" indent="-1400175" algn="l" defTabSz="4491038" rtl="0" eaLnBrk="0" fontAlgn="base" hangingPunct="0">
        <a:spcBef>
          <a:spcPct val="20000"/>
        </a:spcBef>
        <a:spcAft>
          <a:spcPct val="0"/>
        </a:spcAft>
        <a:buChar char="–"/>
        <a:defRPr sz="13600">
          <a:solidFill>
            <a:schemeClr val="tx1"/>
          </a:solidFill>
          <a:latin typeface="+mn-lt"/>
          <a:ea typeface="ＭＳ Ｐゴシック" charset="0"/>
        </a:defRPr>
      </a:lvl2pPr>
      <a:lvl3pPr marL="5614988" indent="-1123950" algn="l" defTabSz="4491038" rtl="0" eaLnBrk="0" fontAlgn="base" hangingPunct="0">
        <a:spcBef>
          <a:spcPct val="20000"/>
        </a:spcBef>
        <a:spcAft>
          <a:spcPct val="0"/>
        </a:spcAft>
        <a:buChar char="•"/>
        <a:defRPr sz="11700">
          <a:solidFill>
            <a:schemeClr val="tx1"/>
          </a:solidFill>
          <a:latin typeface="+mn-lt"/>
          <a:ea typeface="ＭＳ Ｐゴシック" charset="0"/>
        </a:defRPr>
      </a:lvl3pPr>
      <a:lvl4pPr marL="7864475" indent="-1125538" algn="l" defTabSz="4491038" rtl="0" eaLnBrk="0" fontAlgn="base" hangingPunct="0">
        <a:spcBef>
          <a:spcPct val="20000"/>
        </a:spcBef>
        <a:spcAft>
          <a:spcPct val="0"/>
        </a:spcAft>
        <a:buChar char="–"/>
        <a:defRPr sz="9900">
          <a:solidFill>
            <a:schemeClr val="tx1"/>
          </a:solidFill>
          <a:latin typeface="+mn-lt"/>
          <a:ea typeface="ＭＳ Ｐゴシック" charset="0"/>
        </a:defRPr>
      </a:lvl4pPr>
      <a:lvl5pPr marL="10106025" indent="-1125538" algn="l" defTabSz="4491038" rtl="0" eaLnBrk="0" fontAlgn="base" hangingPunct="0">
        <a:spcBef>
          <a:spcPct val="20000"/>
        </a:spcBef>
        <a:spcAft>
          <a:spcPct val="0"/>
        </a:spcAft>
        <a:buChar char="»"/>
        <a:defRPr sz="9900">
          <a:solidFill>
            <a:schemeClr val="tx1"/>
          </a:solidFill>
          <a:latin typeface="+mn-lt"/>
          <a:ea typeface="ＭＳ Ｐゴシック" charset="0"/>
        </a:defRPr>
      </a:lvl5pPr>
      <a:lvl6pPr marL="10563942" indent="-1125614" algn="l" defTabSz="4491343" rtl="0" fontAlgn="base">
        <a:spcBef>
          <a:spcPct val="20000"/>
        </a:spcBef>
        <a:spcAft>
          <a:spcPct val="0"/>
        </a:spcAft>
        <a:buChar char="»"/>
        <a:defRPr sz="9901">
          <a:solidFill>
            <a:schemeClr val="tx1"/>
          </a:solidFill>
          <a:latin typeface="+mn-lt"/>
        </a:defRPr>
      </a:lvl6pPr>
      <a:lvl7pPr marL="11021174" indent="-1125614" algn="l" defTabSz="4491343" rtl="0" fontAlgn="base">
        <a:spcBef>
          <a:spcPct val="20000"/>
        </a:spcBef>
        <a:spcAft>
          <a:spcPct val="0"/>
        </a:spcAft>
        <a:buChar char="»"/>
        <a:defRPr sz="9901">
          <a:solidFill>
            <a:schemeClr val="tx1"/>
          </a:solidFill>
          <a:latin typeface="+mn-lt"/>
        </a:defRPr>
      </a:lvl7pPr>
      <a:lvl8pPr marL="11478404" indent="-1125614" algn="l" defTabSz="4491343" rtl="0" fontAlgn="base">
        <a:spcBef>
          <a:spcPct val="20000"/>
        </a:spcBef>
        <a:spcAft>
          <a:spcPct val="0"/>
        </a:spcAft>
        <a:buChar char="»"/>
        <a:defRPr sz="9901">
          <a:solidFill>
            <a:schemeClr val="tx1"/>
          </a:solidFill>
          <a:latin typeface="+mn-lt"/>
        </a:defRPr>
      </a:lvl8pPr>
      <a:lvl9pPr marL="11935635" indent="-1125614" algn="l" defTabSz="4491343" rtl="0" fontAlgn="base">
        <a:spcBef>
          <a:spcPct val="20000"/>
        </a:spcBef>
        <a:spcAft>
          <a:spcPct val="0"/>
        </a:spcAft>
        <a:buChar char="»"/>
        <a:defRPr sz="990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30" algn="l" defTabSz="9144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62" algn="l" defTabSz="9144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93" algn="l" defTabSz="9144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25" algn="l" defTabSz="9144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55" algn="l" defTabSz="9144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86" algn="l" defTabSz="9144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18" algn="l" defTabSz="9144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48" algn="l" defTabSz="9144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emf"/><Relationship Id="rId4" Type="http://schemas.openxmlformats.org/officeDocument/2006/relationships/image" Target="../media/image2.png"/><Relationship Id="rId9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C310631C-BFC7-48B8-6525-8E4036B31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04" y="35355651"/>
            <a:ext cx="12027672" cy="6545094"/>
          </a:xfrm>
          <a:prstGeom prst="rect">
            <a:avLst/>
          </a:prstGeom>
        </p:spPr>
      </p:pic>
      <p:sp>
        <p:nvSpPr>
          <p:cNvPr id="14338" name="Text Box 81"/>
          <p:cNvSpPr txBox="1">
            <a:spLocks noChangeArrowheads="1"/>
          </p:cNvSpPr>
          <p:nvPr/>
        </p:nvSpPr>
        <p:spPr bwMode="auto">
          <a:xfrm>
            <a:off x="-57150" y="41748012"/>
            <a:ext cx="30373699" cy="1125537"/>
          </a:xfrm>
          <a:prstGeom prst="rect">
            <a:avLst/>
          </a:prstGeom>
          <a:solidFill>
            <a:srgbClr val="652D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>
            <a:lvl1pPr defTabSz="915988"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15988"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15988"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15988"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15988"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zh-CN" sz="5400">
              <a:solidFill>
                <a:srgbClr val="D11242"/>
              </a:solidFill>
              <a:latin typeface="Helvetica" panose="020B0604020202020204" pitchFamily="34" charset="0"/>
            </a:endParaRPr>
          </a:p>
        </p:txBody>
      </p:sp>
      <p:sp>
        <p:nvSpPr>
          <p:cNvPr id="14339" name="Rectangle 9"/>
          <p:cNvSpPr>
            <a:spLocks noChangeArrowheads="1"/>
          </p:cNvSpPr>
          <p:nvPr/>
        </p:nvSpPr>
        <p:spPr bwMode="auto">
          <a:xfrm>
            <a:off x="408781" y="41885528"/>
            <a:ext cx="218074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zh-CN" sz="5400" dirty="0">
                <a:solidFill>
                  <a:schemeClr val="bg1"/>
                </a:solidFill>
                <a:latin typeface="Helvetica" panose="020B0604020202020204" pitchFamily="34" charset="0"/>
              </a:rPr>
              <a:t>Reinforcement Learning Course Project</a:t>
            </a:r>
          </a:p>
        </p:txBody>
      </p:sp>
      <p:sp>
        <p:nvSpPr>
          <p:cNvPr id="14340" name="Rectangle 5"/>
          <p:cNvSpPr>
            <a:spLocks noChangeArrowheads="1"/>
          </p:cNvSpPr>
          <p:nvPr/>
        </p:nvSpPr>
        <p:spPr bwMode="auto">
          <a:xfrm>
            <a:off x="22885400" y="41885393"/>
            <a:ext cx="6969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GB" altLang="zh-CN" sz="5400" dirty="0">
                <a:solidFill>
                  <a:schemeClr val="bg1"/>
                </a:solidFill>
                <a:latin typeface="Helvetica" panose="020B0604020202020204" pitchFamily="34" charset="0"/>
              </a:rPr>
              <a:t>https://</a:t>
            </a:r>
            <a:r>
              <a:rPr lang="en-GB" altLang="zh-CN" sz="5400" dirty="0" err="1">
                <a:solidFill>
                  <a:schemeClr val="bg1"/>
                </a:solidFill>
                <a:latin typeface="Helvetica" panose="020B0604020202020204" pitchFamily="34" charset="0"/>
              </a:rPr>
              <a:t>lsyin.me</a:t>
            </a:r>
            <a:endParaRPr lang="en-GB" altLang="zh-CN" sz="5400" dirty="0">
              <a:solidFill>
                <a:schemeClr val="bg1"/>
              </a:solidFill>
              <a:latin typeface="Helvetica" panose="020B0604020202020204" pitchFamily="34" charset="0"/>
            </a:endParaRPr>
          </a:p>
        </p:txBody>
      </p:sp>
      <p:grpSp>
        <p:nvGrpSpPr>
          <p:cNvPr id="14341" name="Group 2"/>
          <p:cNvGrpSpPr>
            <a:grpSpLocks/>
          </p:cNvGrpSpPr>
          <p:nvPr/>
        </p:nvGrpSpPr>
        <p:grpSpPr bwMode="auto">
          <a:xfrm>
            <a:off x="676275" y="4841875"/>
            <a:ext cx="13860463" cy="1258888"/>
            <a:chOff x="676274" y="11468100"/>
            <a:chExt cx="13860464" cy="1258493"/>
          </a:xfrm>
        </p:grpSpPr>
        <p:sp>
          <p:nvSpPr>
            <p:cNvPr id="3199" name="Rectangle 249"/>
            <p:cNvSpPr>
              <a:spLocks noChangeArrowheads="1"/>
            </p:cNvSpPr>
            <p:nvPr/>
          </p:nvSpPr>
          <p:spPr bwMode="auto">
            <a:xfrm>
              <a:off x="676274" y="11618866"/>
              <a:ext cx="10636251" cy="1107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defRPr/>
              </a:pPr>
              <a:r>
                <a:rPr lang="en-US" altLang="zh-CN" sz="6601" b="1" dirty="0">
                  <a:solidFill>
                    <a:srgbClr val="652D89"/>
                  </a:solidFill>
                  <a:latin typeface="Helvetica" charset="0"/>
                  <a:ea typeface="Helvetica" charset="0"/>
                  <a:cs typeface="Helvetica" charset="0"/>
                </a:rPr>
                <a:t>Background</a:t>
              </a:r>
            </a:p>
          </p:txBody>
        </p:sp>
        <p:cxnSp>
          <p:nvCxnSpPr>
            <p:cNvPr id="14432" name="Straight Connector 6"/>
            <p:cNvCxnSpPr>
              <a:cxnSpLocks noChangeShapeType="1"/>
            </p:cNvCxnSpPr>
            <p:nvPr/>
          </p:nvCxnSpPr>
          <p:spPr bwMode="auto">
            <a:xfrm>
              <a:off x="777875" y="11468100"/>
              <a:ext cx="13758863" cy="0"/>
            </a:xfrm>
            <a:prstGeom prst="line">
              <a:avLst/>
            </a:prstGeom>
            <a:noFill/>
            <a:ln w="12700">
              <a:solidFill>
                <a:srgbClr val="652D8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4342" name="Group 5"/>
          <p:cNvGrpSpPr>
            <a:grpSpLocks/>
          </p:cNvGrpSpPr>
          <p:nvPr/>
        </p:nvGrpSpPr>
        <p:grpSpPr bwMode="auto">
          <a:xfrm>
            <a:off x="15289213" y="4822105"/>
            <a:ext cx="13912850" cy="1258816"/>
            <a:chOff x="15289213" y="5485680"/>
            <a:chExt cx="13912850" cy="1258868"/>
          </a:xfrm>
        </p:grpSpPr>
        <p:sp>
          <p:nvSpPr>
            <p:cNvPr id="3197" name="Rectangle 249"/>
            <p:cNvSpPr>
              <a:spLocks noChangeArrowheads="1"/>
            </p:cNvSpPr>
            <p:nvPr/>
          </p:nvSpPr>
          <p:spPr bwMode="auto">
            <a:xfrm>
              <a:off x="15289213" y="5636506"/>
              <a:ext cx="10636250" cy="1108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GB" altLang="zh-CN" sz="6600" b="1" dirty="0">
                  <a:solidFill>
                    <a:srgbClr val="652D89"/>
                  </a:solidFill>
                  <a:latin typeface="Helvetica" panose="020B0604020202020204" pitchFamily="34" charset="0"/>
                </a:rPr>
                <a:t>Based Framework</a:t>
              </a:r>
              <a:endParaRPr lang="en-US" altLang="zh-CN" sz="6600" b="1" dirty="0">
                <a:solidFill>
                  <a:srgbClr val="652D89"/>
                </a:solidFill>
                <a:latin typeface="Helvetica" panose="020B0604020202020204" pitchFamily="34" charset="0"/>
              </a:endParaRPr>
            </a:p>
          </p:txBody>
        </p:sp>
        <p:cxnSp>
          <p:nvCxnSpPr>
            <p:cNvPr id="14430" name="Straight Connector 6"/>
            <p:cNvCxnSpPr>
              <a:cxnSpLocks noChangeShapeType="1"/>
            </p:cNvCxnSpPr>
            <p:nvPr/>
          </p:nvCxnSpPr>
          <p:spPr bwMode="auto">
            <a:xfrm>
              <a:off x="15428913" y="5485680"/>
              <a:ext cx="13773150" cy="14288"/>
            </a:xfrm>
            <a:prstGeom prst="line">
              <a:avLst/>
            </a:prstGeom>
            <a:noFill/>
            <a:ln w="12700">
              <a:solidFill>
                <a:srgbClr val="652D8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4343" name="TextBox 3"/>
          <p:cNvSpPr txBox="1">
            <a:spLocks noChangeArrowheads="1"/>
          </p:cNvSpPr>
          <p:nvPr/>
        </p:nvSpPr>
        <p:spPr bwMode="auto">
          <a:xfrm>
            <a:off x="-36563300" y="13154025"/>
            <a:ext cx="184150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zh-CN">
              <a:latin typeface="Helvetica" panose="020B0604020202020204" pitchFamily="34" charset="0"/>
            </a:endParaRPr>
          </a:p>
        </p:txBody>
      </p:sp>
      <p:sp>
        <p:nvSpPr>
          <p:cNvPr id="3083" name="Rectangle 6"/>
          <p:cNvSpPr>
            <a:spLocks noChangeArrowheads="1"/>
          </p:cNvSpPr>
          <p:nvPr/>
        </p:nvSpPr>
        <p:spPr bwMode="auto">
          <a:xfrm>
            <a:off x="-20575" y="-74591"/>
            <a:ext cx="30337124" cy="4098925"/>
          </a:xfrm>
          <a:prstGeom prst="rect">
            <a:avLst/>
          </a:prstGeom>
          <a:solidFill>
            <a:srgbClr val="652D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zh-CN" sz="6600">
              <a:solidFill>
                <a:schemeClr val="bg1"/>
              </a:solidFill>
              <a:latin typeface="Helvetica" panose="020B0604020202020204" pitchFamily="34" charset="0"/>
            </a:endParaRPr>
          </a:p>
        </p:txBody>
      </p:sp>
      <p:sp>
        <p:nvSpPr>
          <p:cNvPr id="3084" name="TextBox 26"/>
          <p:cNvSpPr txBox="1">
            <a:spLocks noChangeArrowheads="1"/>
          </p:cNvSpPr>
          <p:nvPr/>
        </p:nvSpPr>
        <p:spPr bwMode="auto">
          <a:xfrm>
            <a:off x="676276" y="214313"/>
            <a:ext cx="15562792" cy="2097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7800"/>
              </a:lnSpc>
              <a:defRPr/>
            </a:pPr>
            <a:r>
              <a:rPr lang="en-GB" altLang="zh-CN" sz="72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Quadruped Robots Walk Bipedally </a:t>
            </a:r>
          </a:p>
          <a:p>
            <a:pPr eaLnBrk="1" hangingPunct="1">
              <a:lnSpc>
                <a:spcPts val="7800"/>
              </a:lnSpc>
              <a:defRPr/>
            </a:pPr>
            <a:r>
              <a:rPr lang="en-GB" altLang="zh-CN" sz="72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Using Reward-Based Methods</a:t>
            </a:r>
          </a:p>
        </p:txBody>
      </p:sp>
      <p:sp>
        <p:nvSpPr>
          <p:cNvPr id="14346" name="Rectangle 6"/>
          <p:cNvSpPr>
            <a:spLocks noChangeArrowheads="1"/>
          </p:cNvSpPr>
          <p:nvPr/>
        </p:nvSpPr>
        <p:spPr bwMode="auto">
          <a:xfrm>
            <a:off x="738188" y="2454275"/>
            <a:ext cx="20727001" cy="135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5000"/>
              </a:lnSpc>
            </a:pPr>
            <a:r>
              <a:rPr lang="en-US" altLang="zh-CN" sz="4000" b="1" dirty="0" err="1">
                <a:solidFill>
                  <a:schemeClr val="bg1"/>
                </a:solidFill>
                <a:latin typeface="Helvetica" panose="020B0604020202020204" pitchFamily="34" charset="0"/>
              </a:rPr>
              <a:t>Liangsheng</a:t>
            </a:r>
            <a:r>
              <a:rPr lang="en-US" altLang="zh-CN" sz="4000" b="1" dirty="0">
                <a:solidFill>
                  <a:schemeClr val="bg1"/>
                </a:solidFill>
                <a:latin typeface="Helvetica" panose="020B0604020202020204" pitchFamily="34" charset="0"/>
              </a:rPr>
              <a:t> Yin (</a:t>
            </a:r>
            <a:r>
              <a:rPr lang="en-US" altLang="zh-CN" sz="4000" b="1" dirty="0" err="1">
                <a:solidFill>
                  <a:schemeClr val="bg1"/>
                </a:solidFill>
                <a:latin typeface="Helvetica" panose="020B0604020202020204" pitchFamily="34" charset="0"/>
              </a:rPr>
              <a:t>liangsheng.yin@outlook.com</a:t>
            </a:r>
            <a:r>
              <a:rPr lang="en-US" altLang="zh-CN" sz="4000" b="1" dirty="0">
                <a:solidFill>
                  <a:schemeClr val="bg1"/>
                </a:solidFill>
                <a:latin typeface="Helvetica" panose="020B0604020202020204" pitchFamily="34" charset="0"/>
              </a:rPr>
              <a:t>)</a:t>
            </a:r>
            <a:br>
              <a:rPr lang="en-US" altLang="zh-CN" sz="4000" b="1" dirty="0">
                <a:solidFill>
                  <a:schemeClr val="bg1"/>
                </a:solidFill>
                <a:latin typeface="Helvetica" panose="020B0604020202020204" pitchFamily="34" charset="0"/>
              </a:rPr>
            </a:br>
            <a:r>
              <a:rPr lang="en-US" altLang="zh-CN" sz="4000" b="1" dirty="0">
                <a:solidFill>
                  <a:schemeClr val="bg1"/>
                </a:solidFill>
                <a:latin typeface="Helvetica" panose="020B0604020202020204" pitchFamily="34" charset="0"/>
              </a:rPr>
              <a:t>Shanghai Jiao Tong University</a:t>
            </a: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561" y="517030"/>
            <a:ext cx="5353514" cy="1401166"/>
          </a:xfrm>
          <a:prstGeom prst="rect">
            <a:avLst/>
          </a:prstGeom>
        </p:spPr>
      </p:pic>
      <p:sp>
        <p:nvSpPr>
          <p:cNvPr id="14348" name="TextBox 2"/>
          <p:cNvSpPr txBox="1">
            <a:spLocks noChangeArrowheads="1"/>
          </p:cNvSpPr>
          <p:nvPr/>
        </p:nvSpPr>
        <p:spPr bwMode="auto">
          <a:xfrm>
            <a:off x="777875" y="6205538"/>
            <a:ext cx="856882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 sz="4000" b="1" dirty="0">
                <a:latin typeface="Helvetica" panose="020B0604020202020204" pitchFamily="34" charset="0"/>
              </a:rPr>
              <a:t>Quadruped Robots Walk Bipedally</a:t>
            </a:r>
          </a:p>
        </p:txBody>
      </p:sp>
      <p:sp>
        <p:nvSpPr>
          <p:cNvPr id="14356" name="Rectangle 12"/>
          <p:cNvSpPr>
            <a:spLocks noChangeArrowheads="1"/>
          </p:cNvSpPr>
          <p:nvPr/>
        </p:nvSpPr>
        <p:spPr bwMode="auto">
          <a:xfrm>
            <a:off x="676275" y="16811384"/>
            <a:ext cx="1055718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 sz="6600" b="1" dirty="0">
                <a:solidFill>
                  <a:srgbClr val="652D89"/>
                </a:solidFill>
                <a:latin typeface="Helvetica" panose="020B0604020202020204" pitchFamily="34" charset="0"/>
              </a:rPr>
              <a:t>Bipedal Walking Postures</a:t>
            </a:r>
            <a:endParaRPr lang="en-US" altLang="zh-CN" sz="6600" b="1" dirty="0">
              <a:latin typeface="Helvetica" panose="020B0604020202020204" pitchFamily="34" charset="0"/>
            </a:endParaRPr>
          </a:p>
        </p:txBody>
      </p:sp>
      <p:sp>
        <p:nvSpPr>
          <p:cNvPr id="14357" name="Rectangle 59"/>
          <p:cNvSpPr>
            <a:spLocks noChangeArrowheads="1"/>
          </p:cNvSpPr>
          <p:nvPr/>
        </p:nvSpPr>
        <p:spPr bwMode="auto">
          <a:xfrm>
            <a:off x="15129700" y="23363180"/>
            <a:ext cx="1137099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 sz="6600" b="1" dirty="0">
                <a:solidFill>
                  <a:srgbClr val="652D89"/>
                </a:solidFill>
                <a:latin typeface="Helvetica" panose="020B0604020202020204" pitchFamily="34" charset="0"/>
              </a:rPr>
              <a:t>Climb Out of A Pit Bipedally</a:t>
            </a:r>
          </a:p>
        </p:txBody>
      </p:sp>
      <p:sp>
        <p:nvSpPr>
          <p:cNvPr id="14359" name="Rectangle 61"/>
          <p:cNvSpPr>
            <a:spLocks noChangeArrowheads="1"/>
          </p:cNvSpPr>
          <p:nvPr/>
        </p:nvSpPr>
        <p:spPr bwMode="auto">
          <a:xfrm>
            <a:off x="15252637" y="32278057"/>
            <a:ext cx="4741144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 sz="6600" b="1" dirty="0">
                <a:solidFill>
                  <a:srgbClr val="652D89"/>
                </a:solidFill>
                <a:latin typeface="Helvetica" panose="020B0604020202020204" pitchFamily="34" charset="0"/>
              </a:rPr>
              <a:t>Results</a:t>
            </a:r>
          </a:p>
        </p:txBody>
      </p:sp>
      <p:sp>
        <p:nvSpPr>
          <p:cNvPr id="14369" name="Rectangle 125"/>
          <p:cNvSpPr>
            <a:spLocks noChangeArrowheads="1"/>
          </p:cNvSpPr>
          <p:nvPr/>
        </p:nvSpPr>
        <p:spPr bwMode="auto">
          <a:xfrm>
            <a:off x="15293758" y="12273669"/>
            <a:ext cx="6399509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 sz="6600" b="1" dirty="0">
                <a:solidFill>
                  <a:srgbClr val="652D89"/>
                </a:solidFill>
                <a:latin typeface="Helvetica" panose="020B0604020202020204" pitchFamily="34" charset="0"/>
              </a:rPr>
              <a:t>Reward Scales </a:t>
            </a:r>
            <a:endParaRPr lang="en-US" altLang="zh-CN" sz="6600" b="1" dirty="0">
              <a:latin typeface="Helvetica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15549D-B3C2-B03A-18FB-36CBBAE14D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70" y="7080709"/>
            <a:ext cx="4812876" cy="49896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C4445C-5E0A-674C-24B3-9B0725A17A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828" y="6576577"/>
            <a:ext cx="3823904" cy="5897563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C537ADBE-E867-2173-58C4-F88431B38A32}"/>
              </a:ext>
            </a:extLst>
          </p:cNvPr>
          <p:cNvSpPr/>
          <p:nvPr/>
        </p:nvSpPr>
        <p:spPr bwMode="auto">
          <a:xfrm>
            <a:off x="5018277" y="8569886"/>
            <a:ext cx="6294248" cy="2034787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 w="76200" cap="sq">
            <a:solidFill>
              <a:srgbClr val="969696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CN" sz="6600" b="1" dirty="0">
                <a:solidFill>
                  <a:schemeClr val="bg1"/>
                </a:solidFill>
                <a:ea typeface="Verdana" pitchFamily="34" charset="0"/>
                <a:cs typeface="Arial" charset="0"/>
              </a:rPr>
              <a:t>Train a Dog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85E400-D1C0-31DF-9DF9-66ABF7C0EE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645" y="11569268"/>
            <a:ext cx="5018008" cy="57502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25EBC1-1707-43D8-F0E0-74B59B454A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78284" y="12279989"/>
            <a:ext cx="5633918" cy="4259793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1A7C7A3E-390A-88AC-B55C-1C2F53296721}"/>
              </a:ext>
            </a:extLst>
          </p:cNvPr>
          <p:cNvSpPr/>
          <p:nvPr/>
        </p:nvSpPr>
        <p:spPr bwMode="auto">
          <a:xfrm>
            <a:off x="5054600" y="13090284"/>
            <a:ext cx="6294248" cy="2034787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76200" cap="sq">
            <a:solidFill>
              <a:srgbClr val="969696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CN" sz="6600" b="1" dirty="0">
                <a:solidFill>
                  <a:schemeClr val="bg1"/>
                </a:solidFill>
                <a:ea typeface="Verdana" pitchFamily="34" charset="0"/>
                <a:cs typeface="Arial" charset="0"/>
              </a:rPr>
              <a:t>Train a Robot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4758AB9-D63A-C6A5-B2E6-78E72FAB01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70" y="18162766"/>
            <a:ext cx="14227973" cy="47693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43E7F62-6B36-F8BA-34A8-6F67A7DE24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2637" y="24719184"/>
            <a:ext cx="15006810" cy="7478970"/>
          </a:xfrm>
          <a:prstGeom prst="rect">
            <a:avLst/>
          </a:prstGeom>
        </p:spPr>
      </p:pic>
      <p:sp>
        <p:nvSpPr>
          <p:cNvPr id="27" name="Rectangle 125">
            <a:extLst>
              <a:ext uri="{FF2B5EF4-FFF2-40B4-BE49-F238E27FC236}">
                <a16:creationId xmlns:a16="http://schemas.microsoft.com/office/drawing/2014/main" id="{36BD5F66-914F-5494-0430-C65998543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275" y="23363180"/>
            <a:ext cx="4705134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 sz="6600" b="1" dirty="0">
                <a:solidFill>
                  <a:srgbClr val="652D89"/>
                </a:solidFill>
                <a:latin typeface="Helvetica" panose="020B0604020202020204" pitchFamily="34" charset="0"/>
              </a:rPr>
              <a:t>Challenges</a:t>
            </a:r>
            <a:endParaRPr lang="en-US" altLang="zh-CN" sz="6600" b="1" dirty="0">
              <a:latin typeface="Helvetica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44AAC01-2EF4-02E1-0BD5-A0546E1FE1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7151" y="27719088"/>
            <a:ext cx="13964370" cy="713355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5DAE880-2DF9-8BEE-6B12-9C88F359ABD1}"/>
              </a:ext>
            </a:extLst>
          </p:cNvPr>
          <p:cNvSpPr txBox="1"/>
          <p:nvPr/>
        </p:nvSpPr>
        <p:spPr>
          <a:xfrm>
            <a:off x="676273" y="24432423"/>
            <a:ext cx="108754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CN" sz="4800" dirty="0">
                <a:latin typeface="+mn-lt"/>
              </a:rPr>
              <a:t>Keep Balance when walking bipedally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N" sz="4800" dirty="0">
                <a:latin typeface="+mn-lt"/>
              </a:rPr>
              <a:t>Reward moving forward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N" sz="4800" dirty="0">
                <a:latin typeface="+mn-lt"/>
              </a:rPr>
              <a:t>Penalize linear deviation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N" sz="4800" dirty="0">
                <a:latin typeface="+mn-lt"/>
              </a:rPr>
              <a:t>Penalize angular deviation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N" sz="4800" dirty="0">
                <a:latin typeface="+mn-lt"/>
              </a:rPr>
              <a:t>Penalize falling down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N" sz="4800" dirty="0">
                <a:latin typeface="+mn-lt"/>
              </a:rPr>
              <a:t>Reward total climb height</a:t>
            </a:r>
          </a:p>
        </p:txBody>
      </p:sp>
      <p:sp>
        <p:nvSpPr>
          <p:cNvPr id="30" name="Rectangle 125">
            <a:extLst>
              <a:ext uri="{FF2B5EF4-FFF2-40B4-BE49-F238E27FC236}">
                <a16:creationId xmlns:a16="http://schemas.microsoft.com/office/drawing/2014/main" id="{74D61615-2130-5448-3833-682C0C54C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273" y="34699080"/>
            <a:ext cx="11576686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 sz="6600" b="1" dirty="0">
                <a:solidFill>
                  <a:srgbClr val="652D89"/>
                </a:solidFill>
                <a:latin typeface="Helvetica" panose="020B0604020202020204" pitchFamily="34" charset="0"/>
              </a:rPr>
              <a:t>Adjust Joints’ Parameters </a:t>
            </a:r>
            <a:endParaRPr lang="en-US" altLang="zh-CN" sz="6600" b="1" dirty="0">
              <a:latin typeface="Helvetica" panose="020B0604020202020204" pitchFamily="34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61AB3F5-17D1-DB44-6F9C-5D8EF52E0B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359690" y="6205270"/>
            <a:ext cx="14404215" cy="5894307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C34DD059-B5E9-2FF7-9177-F861A79B21BF}"/>
              </a:ext>
            </a:extLst>
          </p:cNvPr>
          <p:cNvSpPr/>
          <p:nvPr/>
        </p:nvSpPr>
        <p:spPr bwMode="auto">
          <a:xfrm>
            <a:off x="15450310" y="6397866"/>
            <a:ext cx="381873" cy="334287"/>
          </a:xfrm>
          <a:prstGeom prst="rect">
            <a:avLst/>
          </a:prstGeom>
          <a:solidFill>
            <a:schemeClr val="bg1"/>
          </a:solidFill>
          <a:ln w="76200" cap="sq">
            <a:solidFill>
              <a:schemeClr val="bg1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CN" sz="6600" b="1" dirty="0">
              <a:solidFill>
                <a:schemeClr val="bg1"/>
              </a:solidFill>
              <a:ea typeface="Verdana" pitchFamily="34" charset="0"/>
              <a:cs typeface="Arial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F6537C2-F28E-8324-52E1-6348E47C059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641246" y="13506336"/>
            <a:ext cx="13210178" cy="933474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7327489-FFD4-D265-1E7B-093CAFE776EC}"/>
              </a:ext>
            </a:extLst>
          </p:cNvPr>
          <p:cNvSpPr txBox="1"/>
          <p:nvPr/>
        </p:nvSpPr>
        <p:spPr>
          <a:xfrm>
            <a:off x="14946522" y="33496806"/>
            <a:ext cx="1523055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effectLst/>
                <a:latin typeface="+mn-lt"/>
              </a:rPr>
              <a:t>The teacher and student models perform similarly on flat surfaces, achieving speeds of up to 3m/s with a fall risk below 2%.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effectLst/>
                <a:latin typeface="+mn-lt"/>
              </a:rPr>
              <a:t>When climbing stairs, the teacher model stands out, reliably reaching the 4th level in a 10-level staircase with steps measuring 0.15m, surpassing the student model, which maxes out at the 3rd level.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effectLst/>
                <a:latin typeface="+mn-lt"/>
              </a:rPr>
              <a:t>Moreover, the teacher model demonstrates superior balance, featuring a lower probability of falling compared to the student model's 10% risk.</a:t>
            </a:r>
            <a:endParaRPr lang="en-CN" sz="5400" dirty="0">
              <a:latin typeface="+mn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D11242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4C67"/>
        </a:solidFill>
        <a:ln w="76200" cap="sq">
          <a:solidFill>
            <a:srgbClr val="969696"/>
          </a:solidFill>
          <a:round/>
          <a:headEnd/>
          <a:tailEnd/>
        </a:ln>
      </a:spPr>
      <a:bodyPr anchor="ctr"/>
      <a:lstStyle>
        <a:defPPr>
          <a:defRPr sz="6600" b="1" dirty="0">
            <a:solidFill>
              <a:schemeClr val="bg1"/>
            </a:solidFill>
            <a:ea typeface="Verdana" pitchFamily="34" charset="0"/>
            <a:cs typeface="Arial" charset="0"/>
          </a:defRPr>
        </a:defPPr>
      </a:lstStyle>
    </a:spDef>
    <a:lnDef>
      <a:spPr bwMode="auto">
        <a:solidFill>
          <a:schemeClr val="accent1"/>
        </a:solidFill>
        <a:ln w="571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26786</TotalTime>
  <Words>171</Words>
  <Application>Microsoft Macintosh PowerPoint</Application>
  <PresentationFormat>Custom</PresentationFormat>
  <Paragraphs>26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ＭＳ Ｐゴシック</vt:lpstr>
      <vt:lpstr>Arial</vt:lpstr>
      <vt:lpstr>Calibri</vt:lpstr>
      <vt:lpstr>Helvetica</vt:lpstr>
      <vt:lpstr>Times New Roman</vt:lpstr>
      <vt:lpstr>Verdana</vt:lpstr>
      <vt:lpstr>Default Design</vt:lpstr>
      <vt:lpstr>PowerPoint Presentation</vt:lpstr>
    </vt:vector>
  </TitlesOfParts>
  <Company>University of Cambridge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Anne Koerber</dc:creator>
  <cp:lastModifiedBy>Liangsheng Yin</cp:lastModifiedBy>
  <cp:revision>689</cp:revision>
  <cp:lastPrinted>2016-07-04T05:07:13Z</cp:lastPrinted>
  <dcterms:created xsi:type="dcterms:W3CDTF">2000-02-09T12:19:10Z</dcterms:created>
  <dcterms:modified xsi:type="dcterms:W3CDTF">2024-05-31T15:35:23Z</dcterms:modified>
</cp:coreProperties>
</file>